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</a:t>
            </a:r>
            <a:r>
              <a:rPr lang="es-PA" dirty="0" smtClean="0"/>
              <a:t>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7887</TotalTime>
  <Words>7435</Words>
  <Application>Microsoft Office PowerPoint</Application>
  <PresentationFormat>Widescreen</PresentationFormat>
  <Paragraphs>1318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Cambria Math</vt:lpstr>
      <vt:lpstr>Century Gothic</vt:lpstr>
      <vt:lpstr>helvetica neue</vt:lpstr>
      <vt:lpstr>Symbol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468</cp:revision>
  <dcterms:created xsi:type="dcterms:W3CDTF">2018-02-28T08:20:25Z</dcterms:created>
  <dcterms:modified xsi:type="dcterms:W3CDTF">2019-10-31T21:25:56Z</dcterms:modified>
</cp:coreProperties>
</file>